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720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735D8-CD7A-49B9-8F25-876BDBAD152B}" type="datetimeFigureOut">
              <a:rPr lang="it-IT" smtClean="0"/>
              <a:t>09/04/2013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39981-8A3C-4D8B-B3DB-D11FDF3410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4314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39981-8A3C-4D8B-B3DB-D11FDF3410F4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2095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2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8" y="3451768"/>
            <a:ext cx="9144000" cy="3406231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1470025"/>
          </a:xfrm>
        </p:spPr>
        <p:txBody>
          <a:bodyPr/>
          <a:lstStyle>
            <a:lvl1pPr>
              <a:defRPr>
                <a:latin typeface="canela" pitchFamily="50" charset="0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31640" y="198884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65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2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518" b="41797"/>
          <a:stretch/>
        </p:blipFill>
        <p:spPr>
          <a:xfrm>
            <a:off x="12248" y="5335929"/>
            <a:ext cx="9144000" cy="152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52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D0E76-DF56-450B-A0EA-293250A4449B}" type="datetimeFigureOut">
              <a:rPr lang="it-IT" smtClean="0"/>
              <a:t>09/04/2013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4DD9B-B713-4F41-860B-AB2D0DD920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19450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it/url?sa=i&amp;rct=j&amp;q=quotidianit%C3%A0&amp;source=images&amp;cd=&amp;cad=rja&amp;docid=BsCKw4nIOWI9qM&amp;tbnid=rmE-2asFRCl-lM:&amp;ved=0CAUQjRw&amp;url=http://www.flickr.com/photos/glm1/3100272267/&amp;ei=f8djUZm3Fuv70gX314HYBQ&amp;bvm=bv.44990110,d.ZGU&amp;psig=AFQjCNFyffJ42ogRZNLUXwuYAZzwPIPG8Q&amp;ust=136557988045915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it/url?sa=i&amp;rct=j&amp;q=montecitorio&amp;source=images&amp;cd=&amp;cad=rja&amp;docid=xjVtNXwxG4jNuM&amp;tbnid=B2cz1F_gz_CloM:&amp;ved=0CAUQjRw&amp;url=http://puntodidomanda.ilcannocchiale.it/?TAG=protesta&amp;ei=WMtjUcHzOIWr0AW2qIDoBA&amp;psig=AFQjCNGiHZsXTtVcoDuuhNTEeRWF-KmRFw&amp;ust=1365580879308832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t/url?sa=i&amp;rct=j&amp;q=incontrarsi&amp;source=images&amp;cd=&amp;cad=rja&amp;docid=--mvWAeCgbPTgM&amp;tbnid=TTwPyxl48DyqsM:&amp;ved=0CAUQjRw&amp;url=http://udireleforme.blogspot.com/2012/06/incontrarsi-da-udireleforme.html&amp;ei=8NdjUaPqJMix0AWFnIGADQ&amp;bvm=bv.44990110,d.ZGU&amp;psig=AFQjCNHfyce2GQRw6CK1NZu8bULmbGgEFg&amp;ust=136558420323729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it/url?sa=i&amp;rct=j&amp;q=lontananza&amp;source=images&amp;cd=&amp;cad=rja&amp;docid=SlcgaOWJmm0U2M&amp;tbnid=t7lCkIHTYDgVwM:&amp;ved=0CAUQjRw&amp;url=http://pistolato.wordpress.com/2010/09/05/lontananza/&amp;ei=fARkUenZM4rT0QWR24E4&amp;bvm=bv.44990110,d.ZGU&amp;psig=AFQjCNHnHyDXKPHGsboO6HxPyTdIpNEfJw&amp;ust=136559554658805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7772400" cy="936103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it-IT" sz="5400" dirty="0" smtClean="0"/>
              <a:t>LE SOLITE VECCHIE RETI</a:t>
            </a:r>
            <a:endParaRPr lang="it-IT" sz="5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59632" y="3140968"/>
            <a:ext cx="6400800" cy="648072"/>
          </a:xfrm>
        </p:spPr>
        <p:txBody>
          <a:bodyPr/>
          <a:lstStyle/>
          <a:p>
            <a:r>
              <a:rPr lang="it-IT" dirty="0" smtClean="0">
                <a:solidFill>
                  <a:schemeClr val="tx1">
                    <a:lumMod val="85000"/>
                  </a:schemeClr>
                </a:solidFill>
                <a:latin typeface="canela" pitchFamily="50" charset="0"/>
              </a:rPr>
              <a:t>Giovanni </a:t>
            </a:r>
            <a:r>
              <a:rPr lang="it-IT" dirty="0" smtClean="0">
                <a:solidFill>
                  <a:schemeClr val="tx1">
                    <a:lumMod val="85000"/>
                  </a:schemeClr>
                </a:solidFill>
                <a:latin typeface="canela" pitchFamily="50" charset="0"/>
              </a:rPr>
              <a:t>21, 1-19</a:t>
            </a:r>
            <a:endParaRPr lang="it-IT" dirty="0">
              <a:solidFill>
                <a:schemeClr val="tx1">
                  <a:lumMod val="85000"/>
                </a:schemeClr>
              </a:solidFill>
              <a:latin typeface="canel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5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076056" y="327109"/>
            <a:ext cx="22621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dirty="0" smtClean="0">
                <a:latin typeface="canela" pitchFamily="50" charset="0"/>
              </a:rPr>
              <a:t>«Seguimi» </a:t>
            </a:r>
            <a:endParaRPr lang="it-IT" sz="3200" dirty="0">
              <a:latin typeface="canela" pitchFamily="50" charset="0"/>
            </a:endParaRPr>
          </a:p>
        </p:txBody>
      </p:sp>
      <p:pic>
        <p:nvPicPr>
          <p:cNvPr id="6146" name="Picture 2" descr="Seguimi... di SempreGio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7" t="3026" r="2837" b="3153"/>
          <a:stretch/>
        </p:blipFill>
        <p:spPr bwMode="auto">
          <a:xfrm>
            <a:off x="395536" y="332656"/>
            <a:ext cx="4471793" cy="299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5052214" y="1090852"/>
            <a:ext cx="384026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Per Simone e per ciascuno di noi non </a:t>
            </a:r>
            <a:r>
              <a:rPr lang="it-IT" sz="2400" dirty="0"/>
              <a:t>è l'avventura dietro un Maestro di </a:t>
            </a:r>
            <a:r>
              <a:rPr lang="it-IT" sz="2400" dirty="0" smtClean="0"/>
              <a:t>novità. </a:t>
            </a:r>
          </a:p>
          <a:p>
            <a:r>
              <a:rPr lang="it-IT" sz="2400" dirty="0"/>
              <a:t>L</a:t>
            </a:r>
            <a:r>
              <a:rPr lang="it-IT" sz="2400" dirty="0" smtClean="0"/>
              <a:t>a </a:t>
            </a:r>
            <a:r>
              <a:rPr lang="it-IT" sz="2400" dirty="0"/>
              <a:t>strada </a:t>
            </a:r>
            <a:r>
              <a:rPr lang="it-IT" sz="2400" dirty="0" smtClean="0"/>
              <a:t>è </a:t>
            </a:r>
            <a:r>
              <a:rPr lang="it-IT" sz="2400" dirty="0"/>
              <a:t>ben delineata e percorsa... è quella che passa attraverso l'avventura pasquale della morte e delle resurrezione</a:t>
            </a:r>
            <a:r>
              <a:rPr lang="it-IT" sz="2400" dirty="0" smtClean="0"/>
              <a:t>.</a:t>
            </a:r>
          </a:p>
          <a:p>
            <a:r>
              <a:rPr lang="it-IT" sz="2400" dirty="0" smtClean="0"/>
              <a:t>La meta è chiara: là dove lo sguardo d’amore del Signore incontrerà il nostro.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13948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static.blogo.it/clickblog/i-reportage-in-bn-di-pierre-genie/ReportageBN_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10932" y="193524"/>
            <a:ext cx="3624704" cy="375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6598879" y="429309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www.lucianocantini.it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5131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ondazioneitalianelmondo.com/ARTE%20E%20MOSTRE%202003/duccio%201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052" r="62845" b="51406"/>
          <a:stretch/>
        </p:blipFill>
        <p:spPr bwMode="auto">
          <a:xfrm>
            <a:off x="251520" y="332656"/>
            <a:ext cx="4608727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5004048" y="3276273"/>
            <a:ext cx="37946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dirty="0">
                <a:latin typeface="canela" pitchFamily="50" charset="0"/>
              </a:rPr>
              <a:t>«Io vado a pescare</a:t>
            </a:r>
            <a:r>
              <a:rPr lang="it-IT" sz="3200" dirty="0" smtClean="0">
                <a:latin typeface="canela" pitchFamily="50" charset="0"/>
              </a:rPr>
              <a:t>»</a:t>
            </a:r>
            <a:endParaRPr lang="it-IT" sz="3200" dirty="0">
              <a:latin typeface="canela" pitchFamily="50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29215" y="3861048"/>
            <a:ext cx="86632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Simone era pescatore </a:t>
            </a:r>
            <a:r>
              <a:rPr lang="it-IT" sz="2400" dirty="0" smtClean="0"/>
              <a:t>e </a:t>
            </a:r>
            <a:r>
              <a:rPr lang="it-IT" sz="2400" dirty="0"/>
              <a:t>torna a pescare... </a:t>
            </a:r>
            <a:endParaRPr lang="it-IT" sz="2400" dirty="0" smtClean="0"/>
          </a:p>
          <a:p>
            <a:r>
              <a:rPr lang="it-IT" sz="2400" dirty="0" smtClean="0"/>
              <a:t>l'esperienza </a:t>
            </a:r>
            <a:r>
              <a:rPr lang="it-IT" sz="2400" dirty="0"/>
              <a:t>di vita con </a:t>
            </a:r>
            <a:r>
              <a:rPr lang="it-IT" sz="2400" dirty="0" smtClean="0"/>
              <a:t>Gesù, la </a:t>
            </a:r>
            <a:r>
              <a:rPr lang="it-IT" sz="2400" dirty="0"/>
              <a:t>tragedia della passione, </a:t>
            </a:r>
            <a:r>
              <a:rPr lang="it-IT" sz="2400" dirty="0" smtClean="0"/>
              <a:t>la </a:t>
            </a:r>
            <a:r>
              <a:rPr lang="it-IT" sz="2400" dirty="0"/>
              <a:t>esaltante avventura della Resurrezione </a:t>
            </a:r>
            <a:r>
              <a:rPr lang="it-IT" sz="2400" dirty="0" smtClean="0"/>
              <a:t>non </a:t>
            </a:r>
            <a:r>
              <a:rPr lang="it-IT" sz="2400" dirty="0"/>
              <a:t>riescono a spingerlo oltre... </a:t>
            </a:r>
            <a:endParaRPr lang="it-IT" sz="2400" dirty="0" smtClean="0"/>
          </a:p>
          <a:p>
            <a:r>
              <a:rPr lang="it-IT" sz="2400" dirty="0" smtClean="0"/>
              <a:t>tira </a:t>
            </a:r>
            <a:r>
              <a:rPr lang="it-IT" sz="2400" dirty="0"/>
              <a:t>fuori le solite reti di sempre</a:t>
            </a:r>
            <a:r>
              <a:rPr lang="it-IT" sz="2400" dirty="0" smtClean="0"/>
              <a:t>.  … FATICA INUTILE!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76886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10319" y="3789040"/>
            <a:ext cx="8784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le solite vecchie reti nell'affrontare la vita e la storia... basta guardare l'economia, i rapporti sociali, i rapporti internazionali... dov'è la fragrante novità del Vangelo di cui i cristiani dovrebbero essere testimoni? </a:t>
            </a:r>
          </a:p>
        </p:txBody>
      </p:sp>
      <p:pic>
        <p:nvPicPr>
          <p:cNvPr id="2050" name="Picture 2" descr="http://farm4.staticflickr.com/3230/3100272267_9ebdf372ca_z.jpg?zz=1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94"/>
          <a:stretch/>
        </p:blipFill>
        <p:spPr bwMode="auto">
          <a:xfrm>
            <a:off x="236512" y="375781"/>
            <a:ext cx="5619750" cy="32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7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211960" y="233552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400" dirty="0" smtClean="0"/>
              <a:t>Le nostre </a:t>
            </a:r>
            <a:r>
              <a:rPr lang="it-IT" sz="2400" dirty="0"/>
              <a:t>reti sono infeconde come infeconda è diventata la nostra società di oggi, basta guardare lo stallo della politica e della economia, il disagio sociale, la distanza tra società e palazzo, </a:t>
            </a:r>
            <a:r>
              <a:rPr lang="it-IT" sz="2400" dirty="0" smtClean="0"/>
              <a:t>le famiglie</a:t>
            </a:r>
            <a:r>
              <a:rPr lang="it-IT" sz="2400" dirty="0"/>
              <a:t> </a:t>
            </a:r>
            <a:r>
              <a:rPr lang="it-IT" sz="2400" dirty="0" smtClean="0"/>
              <a:t>… </a:t>
            </a:r>
            <a:endParaRPr lang="it-IT" sz="2400" dirty="0"/>
          </a:p>
        </p:txBody>
      </p:sp>
      <p:pic>
        <p:nvPicPr>
          <p:cNvPr id="3074" name="Picture 2" descr="http://puntodidomanda.ilcannocchiale.it/mediamanager/sys.user/127276/Davanti%20a%20Montecitori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3089"/>
            <a:ext cx="3565587" cy="475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30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788024" y="260648"/>
            <a:ext cx="39164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dirty="0">
                <a:latin typeface="canela" pitchFamily="50" charset="0"/>
              </a:rPr>
              <a:t>«Venite a mangiare</a:t>
            </a:r>
            <a:r>
              <a:rPr lang="it-IT" sz="3200" dirty="0" smtClean="0">
                <a:latin typeface="canela" pitchFamily="50" charset="0"/>
              </a:rPr>
              <a:t>»</a:t>
            </a:r>
            <a:endParaRPr lang="it-IT" sz="3200" dirty="0">
              <a:latin typeface="canela" pitchFamily="50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260648"/>
            <a:ext cx="3897340" cy="5040560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4438148" y="1515556"/>
            <a:ext cx="424422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Gesù offre un'occasione di fecondità: la condivisione, la comunione. </a:t>
            </a:r>
            <a:endParaRPr lang="it-IT" sz="2400" dirty="0" smtClean="0"/>
          </a:p>
          <a:p>
            <a:r>
              <a:rPr lang="it-IT" sz="2400" dirty="0" smtClean="0"/>
              <a:t>Nessuno </a:t>
            </a:r>
            <a:r>
              <a:rPr lang="it-IT" sz="2400" dirty="0"/>
              <a:t>riconosce quell'estraneo che </a:t>
            </a:r>
            <a:r>
              <a:rPr lang="it-IT" sz="2400" dirty="0" smtClean="0"/>
              <a:t>offre e chiede </a:t>
            </a:r>
            <a:r>
              <a:rPr lang="it-IT" sz="2400" dirty="0"/>
              <a:t>da mangiare sulla riva del lago, ma di fronte alla richiesta </a:t>
            </a:r>
            <a:r>
              <a:rPr lang="it-IT" sz="2400" dirty="0" smtClean="0"/>
              <a:t>si </a:t>
            </a:r>
            <a:r>
              <a:rPr lang="it-IT" sz="2400" dirty="0"/>
              <a:t>rimettono all'opera e le loro reti diventano feconde di 153 grossi pesci. </a:t>
            </a:r>
          </a:p>
        </p:txBody>
      </p:sp>
    </p:spTree>
    <p:extLst>
      <p:ext uri="{BB962C8B-B14F-4D97-AF65-F5344CB8AC3E}">
        <p14:creationId xmlns:p14="http://schemas.microsoft.com/office/powerpoint/2010/main" val="384267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972300" y="1442458"/>
            <a:ext cx="37799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La brace calda, il profumo del pane, la gioia dello stare insieme ha fatto ritrovare la presenza stimolante del Signore... </a:t>
            </a:r>
            <a:endParaRPr lang="it-IT" sz="2400" dirty="0" smtClean="0"/>
          </a:p>
          <a:p>
            <a:r>
              <a:rPr lang="it-IT" sz="2400" dirty="0" smtClean="0"/>
              <a:t>Ogni </a:t>
            </a:r>
            <a:r>
              <a:rPr lang="it-IT" sz="2400" dirty="0"/>
              <a:t>incontro, ogni condivisione, ogni comunione è incontro con il Signore che si mostra alla fede di chi lo sa riconoscere.</a:t>
            </a:r>
          </a:p>
        </p:txBody>
      </p:sp>
      <p:pic>
        <p:nvPicPr>
          <p:cNvPr id="4098" name="Picture 2" descr="http://1.bp.blogspot.com/-Gi2iJcObVQo/T9hhBE3NsyI/AAAAAAAAAcA/U1MRSfChcRw/s1600/_DSC0432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1" t="-2" r="6897" b="2"/>
          <a:stretch/>
        </p:blipFill>
        <p:spPr bwMode="auto">
          <a:xfrm>
            <a:off x="251520" y="310712"/>
            <a:ext cx="4520896" cy="491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2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536970" y="373615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3200" dirty="0">
                <a:latin typeface="canela" pitchFamily="50" charset="0"/>
              </a:rPr>
              <a:t>«Simone, </a:t>
            </a:r>
            <a:endParaRPr lang="it-IT" sz="3200" dirty="0" smtClean="0">
              <a:latin typeface="canela" pitchFamily="50" charset="0"/>
            </a:endParaRPr>
          </a:p>
          <a:p>
            <a:r>
              <a:rPr lang="it-IT" sz="3200" dirty="0" smtClean="0">
                <a:latin typeface="canela" pitchFamily="50" charset="0"/>
              </a:rPr>
              <a:t>figlio </a:t>
            </a:r>
            <a:r>
              <a:rPr lang="it-IT" sz="3200" dirty="0">
                <a:latin typeface="canela" pitchFamily="50" charset="0"/>
              </a:rPr>
              <a:t>di Giovanni, </a:t>
            </a:r>
            <a:endParaRPr lang="it-IT" sz="3200" dirty="0" smtClean="0">
              <a:latin typeface="canela" pitchFamily="50" charset="0"/>
            </a:endParaRPr>
          </a:p>
          <a:p>
            <a:r>
              <a:rPr lang="it-IT" sz="3200" dirty="0" smtClean="0">
                <a:latin typeface="canela" pitchFamily="50" charset="0"/>
              </a:rPr>
              <a:t>mi </a:t>
            </a:r>
            <a:r>
              <a:rPr lang="it-IT" sz="3200" dirty="0">
                <a:latin typeface="canela" pitchFamily="50" charset="0"/>
              </a:rPr>
              <a:t>ami più di costoro</a:t>
            </a:r>
            <a:r>
              <a:rPr lang="it-IT" sz="3200" dirty="0" smtClean="0">
                <a:latin typeface="canela" pitchFamily="50" charset="0"/>
              </a:rPr>
              <a:t>?»</a:t>
            </a:r>
            <a:endParaRPr lang="it-IT" sz="3200" dirty="0">
              <a:latin typeface="canela" pitchFamily="50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24" t="3325" r="3340" b="3647"/>
          <a:stretch/>
        </p:blipFill>
        <p:spPr>
          <a:xfrm>
            <a:off x="332082" y="392554"/>
            <a:ext cx="4064553" cy="4838129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4572000" y="1977380"/>
            <a:ext cx="43924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Come si può chiedere </a:t>
            </a:r>
            <a:r>
              <a:rPr lang="it-IT" sz="2400" dirty="0" smtClean="0"/>
              <a:t>«più </a:t>
            </a:r>
            <a:r>
              <a:rPr lang="it-IT" sz="2400" dirty="0"/>
              <a:t>di </a:t>
            </a:r>
            <a:r>
              <a:rPr lang="it-IT" sz="2400" dirty="0" smtClean="0"/>
              <a:t>costoro». </a:t>
            </a:r>
          </a:p>
          <a:p>
            <a:r>
              <a:rPr lang="it-IT" sz="2400" dirty="0" smtClean="0"/>
              <a:t>Chi </a:t>
            </a:r>
            <a:r>
              <a:rPr lang="it-IT" sz="2400" dirty="0"/>
              <a:t>ha in mano uno strumento per misurare l'amore? Come posso paragonare il mio, con l'amore degli altri? </a:t>
            </a:r>
            <a:endParaRPr lang="it-IT" sz="2400" dirty="0" smtClean="0"/>
          </a:p>
          <a:p>
            <a:r>
              <a:rPr lang="it-IT" sz="2400" dirty="0" smtClean="0"/>
              <a:t>Però </a:t>
            </a:r>
            <a:r>
              <a:rPr lang="it-IT" sz="2400" dirty="0"/>
              <a:t>posso misurare i miei amori e confrontarli, capirli e domandarmi dov’è l'amore per il Signore.</a:t>
            </a:r>
          </a:p>
        </p:txBody>
      </p:sp>
    </p:spTree>
    <p:extLst>
      <p:ext uri="{BB962C8B-B14F-4D97-AF65-F5344CB8AC3E}">
        <p14:creationId xmlns:p14="http://schemas.microsoft.com/office/powerpoint/2010/main" val="119332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27618" y="3356992"/>
            <a:ext cx="8352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Gesù chiede </a:t>
            </a:r>
            <a:r>
              <a:rPr lang="it-IT" sz="2400" dirty="0"/>
              <a:t>a Simone di scavarsi dentro di cercare la sua radice </a:t>
            </a:r>
            <a:r>
              <a:rPr lang="it-IT" sz="2400" dirty="0" smtClean="0"/>
              <a:t>d'amore: «Signore</a:t>
            </a:r>
            <a:r>
              <a:rPr lang="it-IT" sz="2400" dirty="0"/>
              <a:t>, tu conosci tutto</a:t>
            </a:r>
            <a:r>
              <a:rPr lang="it-IT" sz="2400" dirty="0" smtClean="0"/>
              <a:t>...» </a:t>
            </a:r>
          </a:p>
          <a:p>
            <a:r>
              <a:rPr lang="it-IT" sz="2400" dirty="0" smtClean="0"/>
              <a:t>Simone </a:t>
            </a:r>
            <a:r>
              <a:rPr lang="it-IT" sz="2400" dirty="0"/>
              <a:t>si affida allo sguardo profondo del Signore, si mette a nudo (lui che si era rivestito e gettato in mare) si lascia guardare dentro dallo sguardo pieno di amore e di misericordia del Signore.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46" b="39586"/>
          <a:stretch/>
        </p:blipFill>
        <p:spPr>
          <a:xfrm>
            <a:off x="427617" y="404664"/>
            <a:ext cx="8352928" cy="281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09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pistolato.files.wordpress.com/2010/09/far-away.jpe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33"/>
          <a:stretch/>
        </p:blipFill>
        <p:spPr bwMode="auto">
          <a:xfrm>
            <a:off x="395536" y="263879"/>
            <a:ext cx="3732623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4427984" y="263879"/>
            <a:ext cx="424847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Lo sguardo di Gesù punta lontano, molto oltre la capacità di Simone di esprimersi.</a:t>
            </a:r>
          </a:p>
          <a:p>
            <a:r>
              <a:rPr lang="it-IT" sz="2400" dirty="0"/>
              <a:t>Pietro </a:t>
            </a:r>
            <a:r>
              <a:rPr lang="it-IT" sz="2400" dirty="0" smtClean="0"/>
              <a:t>alla </a:t>
            </a:r>
            <a:r>
              <a:rPr lang="it-IT" sz="2400" dirty="0"/>
              <a:t>richiesta </a:t>
            </a:r>
            <a:r>
              <a:rPr lang="it-IT" sz="2400" dirty="0" smtClean="0"/>
              <a:t>«mi ami» </a:t>
            </a:r>
            <a:r>
              <a:rPr lang="it-IT" sz="2400" dirty="0"/>
              <a:t>aveva sempre risposto </a:t>
            </a:r>
            <a:r>
              <a:rPr lang="it-IT" sz="2400" dirty="0" smtClean="0"/>
              <a:t>«ti </a:t>
            </a:r>
            <a:r>
              <a:rPr lang="it-IT" sz="2400" dirty="0"/>
              <a:t>voglio </a:t>
            </a:r>
            <a:r>
              <a:rPr lang="it-IT" sz="2400" dirty="0" smtClean="0"/>
              <a:t>bene»; </a:t>
            </a:r>
            <a:r>
              <a:rPr lang="it-IT" sz="2400" dirty="0"/>
              <a:t>per la terza volta Gesù usa le stesse parole di Pietro </a:t>
            </a:r>
            <a:r>
              <a:rPr lang="it-IT" sz="2400" dirty="0" smtClean="0"/>
              <a:t>«mi </a:t>
            </a:r>
            <a:r>
              <a:rPr lang="it-IT" sz="2400" dirty="0"/>
              <a:t>vuoi </a:t>
            </a:r>
            <a:r>
              <a:rPr lang="it-IT" sz="2400" dirty="0" smtClean="0"/>
              <a:t>bene», </a:t>
            </a:r>
            <a:r>
              <a:rPr lang="it-IT" sz="2400" dirty="0"/>
              <a:t>l’amore è troppo grande per Pietro da confessarlo </a:t>
            </a:r>
            <a:r>
              <a:rPr lang="it-IT" sz="2400" dirty="0" smtClean="0"/>
              <a:t>apertamente.</a:t>
            </a:r>
          </a:p>
          <a:p>
            <a:r>
              <a:rPr lang="it-IT" sz="2400" dirty="0"/>
              <a:t>Gesù scopre </a:t>
            </a:r>
            <a:r>
              <a:rPr lang="it-IT" sz="2400" dirty="0" smtClean="0"/>
              <a:t>in Simone una </a:t>
            </a:r>
            <a:r>
              <a:rPr lang="it-IT" sz="2400" dirty="0"/>
              <a:t>potenzialità d’amore che sarà grande come quello di colui che </a:t>
            </a:r>
            <a:r>
              <a:rPr lang="it-IT" sz="2400" dirty="0" smtClean="0"/>
              <a:t>«dà </a:t>
            </a:r>
            <a:r>
              <a:rPr lang="it-IT" sz="2400" dirty="0"/>
              <a:t>la vita per i suoi </a:t>
            </a:r>
            <a:r>
              <a:rPr lang="it-IT" sz="2400" dirty="0" smtClean="0"/>
              <a:t>amici».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34973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489</Words>
  <Application>Microsoft Office PowerPoint</Application>
  <PresentationFormat>Presentazione su schermo (4:3)</PresentationFormat>
  <Paragraphs>30</Paragraphs>
  <Slides>11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Tema di Office</vt:lpstr>
      <vt:lpstr>LE SOLITE VECCHIE RETI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don Luciano</dc:creator>
  <cp:lastModifiedBy>don Luciano</cp:lastModifiedBy>
  <cp:revision>22</cp:revision>
  <dcterms:created xsi:type="dcterms:W3CDTF">2013-04-09T06:17:39Z</dcterms:created>
  <dcterms:modified xsi:type="dcterms:W3CDTF">2013-04-09T14:26:44Z</dcterms:modified>
</cp:coreProperties>
</file>